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8" r:id="rId5"/>
    <p:sldId id="257" r:id="rId6"/>
    <p:sldId id="259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5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53AB8-7507-49B0-8969-A2C5AD688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4C77CBF-C7C3-4E15-85D8-23FB524B6F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360DB8-D295-4A93-AD3B-71B88C628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FDBD48-101B-443F-B340-D58852A8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9F236C-3B3E-4D97-AAA5-D3348368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647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9093F-9A3E-4736-B7F8-CBF47B0CC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F90277D-BDD9-47B3-B9F3-27093A83F9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2EE6E2-E2AF-415A-9B23-C9F91E3D9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AAE5DF4-2BAD-46D4-A60B-775BEECD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FE96F0-527B-4253-9F53-8DAC0543C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33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676954-3417-45AD-8B0C-95A6E18761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8487DE-94AF-4E3E-A455-A33EB0C159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6A4DE6-9269-4AFF-85E2-85E3F01B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705864D-2557-4091-AD04-FDD829DC2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EAFF85-AD45-4CCC-BEA1-7AD537C3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58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534F4-0A9F-46CB-BF38-6F2A7CFAF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95B463-1A09-4790-A654-494CA225C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61197A-8EC6-4A62-BE49-7FC450DF6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A167E1-94C9-46E7-8398-ABA39573F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549660-9CEB-49E3-B0EF-B5789B688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17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8569D-2694-4613-A471-670E93A10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4C2B27B-A64D-4C76-A72F-3ACCF9C19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C66AAA-E9C3-42A3-AC58-660E34802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C17E46-5437-47FA-B76D-4DAFFA03C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67FF6A-47F3-4A0E-A3BD-B3468CAC9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7966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FCF36C-42A0-400A-BC4C-6863E672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140268-F514-4832-9F64-5F3A34696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99D66DE-C363-4455-AF85-BFF1E730E7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143B9E4-7A9B-4C36-992E-B889761FA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571A76B-9DFD-4C71-910F-51C9E316B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2C15446-43E4-44F2-AEC5-804AF1365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225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C854A-898A-4367-BFA6-17B9BCFB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1EECF9-D30D-47DC-B913-19088CF86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6E7BD62-ECC5-405B-849D-7BDB122161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6C202F9-37D7-4B3A-81E0-D0FC3A6B9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539F498-D434-4812-9512-7BA5F52EB4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958E380-02EF-4851-A5A9-D069FCF3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5C62C7-916A-4A83-978A-F88F1F40D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37ABC22-6817-43DA-B018-88EA0FFB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114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B176F-B804-4928-B5D6-C897EEB89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815640B-40DC-41DE-B0BB-94875A54A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77A73E3-AD47-4B82-9313-DD6628852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5CA5A9C-4D61-44FC-8DD0-B6A2730E8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0338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57573DB-2E2A-4805-A7E1-9BB341A1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E6D18A4-D841-42AB-9CBB-458A3349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13A066-1C7D-4D3A-83D5-9B481763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726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CFC1E3-4201-4DFA-A534-25985F128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F56AC9-8E88-4FA8-B9EB-68590E63C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0061587-70C5-4B8B-8E09-C76B09CAE3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A08872-5260-42C9-8CB4-3EE2386EE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992CE3B-47E9-42E5-9431-54ED18CF2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3CDE086-9470-44D5-8109-88EAA6E8F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097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3FD659-EE1A-4872-8912-58C3F2B1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13B6A26-CAC3-4BDB-A7FA-C822E3B304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64220E-7594-40C5-848B-C7B90A6CF8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5E6821E-A1C1-45EE-9DA3-A13B0AC2E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07EA83A-1E56-45CC-94B8-90B8C30AF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00DAA3B-C92A-48AA-A36E-F0B1D5A97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165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7D32876-01AA-4512-B1E8-09459D33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143D69A-70A1-4579-9EE3-BDD8F17D3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4AAAF3-1D53-4D99-98E4-A29FB1AC0E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0F60D-996B-422E-B4B1-374D965F1214}" type="datetimeFigureOut">
              <a:rPr lang="pt-BR" smtClean="0"/>
              <a:t>23/08/2019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DB01DDB-6BFC-4A72-B37C-45C0FB1D56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A2E347-5928-413B-97CF-9A940AA7E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D936A-B935-4138-A489-4F5C55966D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2714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11" Type="http://schemas.microsoft.com/office/2007/relationships/hdphoto" Target="../media/hdphoto5.wdp"/><Relationship Id="rId5" Type="http://schemas.openxmlformats.org/officeDocument/2006/relationships/image" Target="../media/image5.png"/><Relationship Id="rId15" Type="http://schemas.openxmlformats.org/officeDocument/2006/relationships/image" Target="../media/image12.png"/><Relationship Id="rId10" Type="http://schemas.openxmlformats.org/officeDocument/2006/relationships/image" Target="../media/image8.png"/><Relationship Id="rId4" Type="http://schemas.microsoft.com/office/2007/relationships/hdphoto" Target="../media/hdphoto2.wdp"/><Relationship Id="rId9" Type="http://schemas.openxmlformats.org/officeDocument/2006/relationships/image" Target="../media/image7.jpg"/><Relationship Id="rId1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B8B03CA-DE7B-4013-B242-E03C1C9BD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  <a14:imgEffect>
                      <a14:brightnessContrast bright="-88000" contrast="-3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A88FDB7-4220-4FAA-9C74-D1E4FCEAC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041400"/>
            <a:ext cx="9144000" cy="2387600"/>
          </a:xfrm>
        </p:spPr>
        <p:txBody>
          <a:bodyPr>
            <a:normAutofit/>
          </a:bodyPr>
          <a:lstStyle/>
          <a:p>
            <a:r>
              <a:rPr lang="pt-BR" sz="9600" dirty="0">
                <a:solidFill>
                  <a:schemeClr val="bg1"/>
                </a:solidFill>
                <a:latin typeface="Space Age" panose="02000500020000020004" pitchFamily="2" charset="0"/>
              </a:rPr>
              <a:t>Contato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082B2568-3605-4556-B320-B44DA98A59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487738"/>
            <a:ext cx="9144000" cy="1655762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  <a:latin typeface="Oxanium Medium" panose="02000603000000000000" pitchFamily="2" charset="2"/>
              </a:rPr>
              <a:t>Planejamento da Sprint / Briefing</a:t>
            </a:r>
          </a:p>
          <a:p>
            <a:r>
              <a:rPr lang="pt-BR" sz="1600" dirty="0" err="1">
                <a:solidFill>
                  <a:schemeClr val="bg1"/>
                </a:solidFill>
                <a:latin typeface="Oxanium Medium" panose="02000603000000000000" pitchFamily="2" charset="2"/>
              </a:rPr>
              <a:t>Thalia</a:t>
            </a:r>
            <a:r>
              <a:rPr lang="pt-BR" sz="1600" dirty="0">
                <a:solidFill>
                  <a:schemeClr val="bg1"/>
                </a:solidFill>
                <a:latin typeface="Oxanium Medium" panose="02000603000000000000" pitchFamily="2" charset="2"/>
              </a:rPr>
              <a:t>, </a:t>
            </a:r>
            <a:r>
              <a:rPr lang="pt-BR" sz="1600" dirty="0" err="1">
                <a:solidFill>
                  <a:schemeClr val="bg1"/>
                </a:solidFill>
                <a:latin typeface="Oxanium Medium" panose="02000603000000000000" pitchFamily="2" charset="2"/>
              </a:rPr>
              <a:t>Layla</a:t>
            </a:r>
            <a:r>
              <a:rPr lang="pt-BR" sz="1600" dirty="0">
                <a:solidFill>
                  <a:schemeClr val="bg1"/>
                </a:solidFill>
                <a:latin typeface="Oxanium Medium" panose="02000603000000000000" pitchFamily="2" charset="2"/>
              </a:rPr>
              <a:t>, Mateus, Samuel</a:t>
            </a:r>
          </a:p>
        </p:txBody>
      </p:sp>
    </p:spTree>
    <p:extLst>
      <p:ext uri="{BB962C8B-B14F-4D97-AF65-F5344CB8AC3E}">
        <p14:creationId xmlns:p14="http://schemas.microsoft.com/office/powerpoint/2010/main" val="245913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997D4711-A0EB-4BBC-AFFB-7458B9F6E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4E7C8F-128E-4A2E-8850-4DDF04FA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655" y="2615297"/>
            <a:ext cx="7660689" cy="1325563"/>
          </a:xfrm>
        </p:spPr>
        <p:txBody>
          <a:bodyPr>
            <a:no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latin typeface="Oxanium Medium" panose="02000603000000000000" pitchFamily="2" charset="2"/>
              </a:rPr>
              <a:t>O Que é o projeto ?</a:t>
            </a:r>
          </a:p>
        </p:txBody>
      </p:sp>
    </p:spTree>
    <p:extLst>
      <p:ext uri="{BB962C8B-B14F-4D97-AF65-F5344CB8AC3E}">
        <p14:creationId xmlns:p14="http://schemas.microsoft.com/office/powerpoint/2010/main" val="2014447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997D4711-A0EB-4BBC-AFFB-7458B9F6E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4E7C8F-128E-4A2E-8850-4DDF04FA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8866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Oxanium Medium" panose="02000603000000000000" pitchFamily="2" charset="2"/>
              </a:rPr>
              <a:t>Horários de Reunião</a:t>
            </a:r>
            <a:br>
              <a:rPr lang="pt-BR" sz="4000" dirty="0">
                <a:solidFill>
                  <a:schemeClr val="bg1"/>
                </a:solidFill>
                <a:latin typeface="Oxanium Medium" panose="02000603000000000000" pitchFamily="2" charset="2"/>
              </a:rPr>
            </a:br>
            <a:r>
              <a:rPr lang="pt-BR" sz="4000" dirty="0">
                <a:solidFill>
                  <a:schemeClr val="bg1"/>
                </a:solidFill>
                <a:latin typeface="Oxanium Medium" panose="02000603000000000000" pitchFamily="2" charset="2"/>
              </a:rPr>
              <a:t>Terça e Quarta – De 9:00h as 12:00h</a:t>
            </a:r>
            <a:br>
              <a:rPr lang="pt-BR" sz="4000" dirty="0">
                <a:solidFill>
                  <a:schemeClr val="bg1"/>
                </a:solidFill>
                <a:latin typeface="Oxanium Medium" panose="02000603000000000000" pitchFamily="2" charset="2"/>
              </a:rPr>
            </a:br>
            <a:br>
              <a:rPr lang="pt-BR" sz="4000" dirty="0">
                <a:solidFill>
                  <a:schemeClr val="bg1"/>
                </a:solidFill>
                <a:latin typeface="Oxanium Medium" panose="02000603000000000000" pitchFamily="2" charset="2"/>
              </a:rPr>
            </a:br>
            <a:r>
              <a:rPr lang="pt-BR" sz="4000" dirty="0">
                <a:solidFill>
                  <a:schemeClr val="bg1"/>
                </a:solidFill>
                <a:latin typeface="Oxanium Medium" panose="02000603000000000000" pitchFamily="2" charset="2"/>
              </a:rPr>
              <a:t>Reunião de Emergência</a:t>
            </a:r>
            <a:br>
              <a:rPr lang="pt-BR" sz="4000" dirty="0">
                <a:solidFill>
                  <a:schemeClr val="bg1"/>
                </a:solidFill>
                <a:latin typeface="Oxanium Medium" panose="02000603000000000000" pitchFamily="2" charset="2"/>
              </a:rPr>
            </a:br>
            <a:r>
              <a:rPr lang="pt-BR" sz="4000" dirty="0">
                <a:solidFill>
                  <a:schemeClr val="bg1"/>
                </a:solidFill>
                <a:latin typeface="Oxanium Medium" panose="02000603000000000000" pitchFamily="2" charset="2"/>
              </a:rPr>
              <a:t>Online (</a:t>
            </a:r>
            <a:r>
              <a:rPr lang="pt-BR" sz="4000" dirty="0" err="1">
                <a:solidFill>
                  <a:schemeClr val="bg1"/>
                </a:solidFill>
                <a:latin typeface="Oxanium Medium" panose="02000603000000000000" pitchFamily="2" charset="2"/>
              </a:rPr>
              <a:t>Discord</a:t>
            </a:r>
            <a:r>
              <a:rPr lang="pt-BR" sz="4000" dirty="0">
                <a:solidFill>
                  <a:schemeClr val="bg1"/>
                </a:solidFill>
                <a:latin typeface="Oxanium Medium" panose="02000603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7813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02B81A4-0BA4-41A1-9C1A-CCF0137599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809C093-3E88-4247-8DC5-D3B1697B8BFD}"/>
              </a:ext>
            </a:extLst>
          </p:cNvPr>
          <p:cNvSpPr/>
          <p:nvPr/>
        </p:nvSpPr>
        <p:spPr>
          <a:xfrm>
            <a:off x="975284" y="384828"/>
            <a:ext cx="102414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Space Age" panose="02000500020000020004" pitchFamily="2" charset="0"/>
              </a:rPr>
              <a:t>ORGANIZAÇÃO DO TRELLO</a:t>
            </a:r>
            <a:endParaRPr lang="pt-BR" sz="44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EF7294-F70D-42DE-8A83-0925E93211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67"/>
          <a:stretch/>
        </p:blipFill>
        <p:spPr>
          <a:xfrm>
            <a:off x="975284" y="1154269"/>
            <a:ext cx="10241432" cy="539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58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997D4711-A0EB-4BBC-AFFB-7458B9F6E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4E7C8F-128E-4A2E-8850-4DDF04FAA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2645" y="3429000"/>
            <a:ext cx="7586709" cy="1325563"/>
          </a:xfrm>
        </p:spPr>
        <p:txBody>
          <a:bodyPr>
            <a:no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  <a:latin typeface="Oxanium Medium" panose="02000603000000000000" pitchFamily="2" charset="2"/>
              </a:rPr>
              <a:t>RESPONSABILIDADE</a:t>
            </a:r>
            <a:br>
              <a:rPr lang="pt-BR" sz="3200" dirty="0">
                <a:solidFill>
                  <a:schemeClr val="bg1"/>
                </a:solidFill>
                <a:latin typeface="Oxanium Medium" panose="02000603000000000000" pitchFamily="2" charset="2"/>
              </a:rPr>
            </a:br>
            <a:r>
              <a:rPr lang="pt-BR" sz="3200" dirty="0">
                <a:solidFill>
                  <a:schemeClr val="bg1"/>
                </a:solidFill>
                <a:latin typeface="Oxanium Medium" panose="02000603000000000000" pitchFamily="2" charset="2"/>
              </a:rPr>
              <a:t>FOCO DA EQUIPE</a:t>
            </a:r>
            <a:br>
              <a:rPr lang="pt-BR" sz="3200" dirty="0">
                <a:solidFill>
                  <a:schemeClr val="bg1"/>
                </a:solidFill>
                <a:latin typeface="Oxanium Medium" panose="02000603000000000000" pitchFamily="2" charset="2"/>
              </a:rPr>
            </a:br>
            <a:r>
              <a:rPr lang="pt-BR" sz="3200" dirty="0">
                <a:solidFill>
                  <a:schemeClr val="bg1"/>
                </a:solidFill>
                <a:latin typeface="Oxanium Medium" panose="02000603000000000000" pitchFamily="2" charset="2"/>
              </a:rPr>
              <a:t>ORGANIZAÇÃO</a:t>
            </a:r>
            <a:br>
              <a:rPr lang="pt-BR" sz="3200" dirty="0">
                <a:solidFill>
                  <a:schemeClr val="bg1"/>
                </a:solidFill>
                <a:latin typeface="Oxanium Medium" panose="02000603000000000000" pitchFamily="2" charset="2"/>
              </a:rPr>
            </a:br>
            <a:r>
              <a:rPr lang="pt-BR" sz="3200" dirty="0">
                <a:solidFill>
                  <a:schemeClr val="bg1"/>
                </a:solidFill>
                <a:latin typeface="Oxanium Medium" panose="02000603000000000000" pitchFamily="2" charset="2"/>
              </a:rPr>
              <a:t>COMPROMISSO</a:t>
            </a:r>
            <a:br>
              <a:rPr lang="pt-BR" sz="3200" dirty="0">
                <a:solidFill>
                  <a:schemeClr val="bg1"/>
                </a:solidFill>
                <a:latin typeface="Oxanium Medium" panose="02000603000000000000" pitchFamily="2" charset="2"/>
              </a:rPr>
            </a:br>
            <a:r>
              <a:rPr lang="pt-BR" sz="3200" dirty="0">
                <a:solidFill>
                  <a:schemeClr val="bg1"/>
                </a:solidFill>
                <a:latin typeface="Oxanium Medium" panose="02000603000000000000" pitchFamily="2" charset="2"/>
              </a:rPr>
              <a:t>PAUTAS ANTECIPADAS DE REUNIÃO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89C1648-9240-4BF2-99FC-709DC4FDFEDB}"/>
              </a:ext>
            </a:extLst>
          </p:cNvPr>
          <p:cNvSpPr/>
          <p:nvPr/>
        </p:nvSpPr>
        <p:spPr>
          <a:xfrm>
            <a:off x="975284" y="154009"/>
            <a:ext cx="1024143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Space Age" panose="02000500020000020004" pitchFamily="2" charset="0"/>
              </a:rPr>
              <a:t>O que uma boa equipe precisa</a:t>
            </a:r>
            <a:endParaRPr lang="pt-BR" sz="4400" dirty="0"/>
          </a:p>
        </p:txBody>
      </p:sp>
    </p:spTree>
    <p:extLst>
      <p:ext uri="{BB962C8B-B14F-4D97-AF65-F5344CB8AC3E}">
        <p14:creationId xmlns:p14="http://schemas.microsoft.com/office/powerpoint/2010/main" val="355302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997D4711-A0EB-4BBC-AFFB-7458B9F6E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A3E53B6A-6B2B-4A4B-ABD3-D2B2AA876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021"/>
            <a:ext cx="10515600" cy="900576"/>
          </a:xfrm>
        </p:spPr>
        <p:txBody>
          <a:bodyPr>
            <a:normAutofit/>
          </a:bodyPr>
          <a:lstStyle/>
          <a:p>
            <a:pPr algn="ctr"/>
            <a:r>
              <a:rPr lang="pt-BR" sz="4800" dirty="0">
                <a:solidFill>
                  <a:schemeClr val="bg1"/>
                </a:solidFill>
                <a:latin typeface="Space Age" panose="02000500020000020004" pitchFamily="2" charset="0"/>
              </a:rPr>
              <a:t>RECURSOS UTILIZADOS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E14B044-DBE1-4D9A-BBF5-3F89D09CC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2" y="5151336"/>
            <a:ext cx="4683108" cy="14132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0D0EBFD-9CBB-4041-BFA4-7C3EC271BE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55" r="11715"/>
          <a:stretch/>
        </p:blipFill>
        <p:spPr>
          <a:xfrm rot="4866295">
            <a:off x="2152150" y="1706977"/>
            <a:ext cx="3035822" cy="21085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B33D5E0-4E1B-4A2D-A5EB-A0C73FAFB1F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98" r="11661"/>
          <a:stretch/>
        </p:blipFill>
        <p:spPr>
          <a:xfrm rot="5400000">
            <a:off x="4100074" y="2067253"/>
            <a:ext cx="3035823" cy="21085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E457343-32BC-4B1B-99B6-868750CEFFB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02" r="12236"/>
          <a:stretch/>
        </p:blipFill>
        <p:spPr>
          <a:xfrm rot="5976788">
            <a:off x="6090412" y="1790202"/>
            <a:ext cx="3035821" cy="19887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A78ED6-888B-40B0-8E51-5F8284EE18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0" r="14304"/>
          <a:stretch/>
        </p:blipFill>
        <p:spPr>
          <a:xfrm rot="5400000">
            <a:off x="403299" y="2271204"/>
            <a:ext cx="2942389" cy="199599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518E672-3E90-44C5-BD05-367ACDC6CC49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096" b="22331"/>
          <a:stretch/>
        </p:blipFill>
        <p:spPr>
          <a:xfrm rot="403647">
            <a:off x="8342482" y="1741435"/>
            <a:ext cx="2527656" cy="303384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5E659AA-C6E4-4D55-B3E8-147D6D9E2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778" y="5313547"/>
            <a:ext cx="1077897" cy="107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8AB646-D508-44D9-B949-F44C9C499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604" y="5334431"/>
            <a:ext cx="1017757" cy="104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4F5ED2E-4B80-40A6-8BF7-1D5EA5E18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9290" y="5394583"/>
            <a:ext cx="981722" cy="98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D423474-1E57-4C00-81DC-5F98FFAAC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7611" y="5334431"/>
            <a:ext cx="1077897" cy="107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21838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</TotalTime>
  <Words>34</Words>
  <Application>Microsoft Office PowerPoint</Application>
  <PresentationFormat>Widescreen</PresentationFormat>
  <Paragraphs>9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Oxanium Medium</vt:lpstr>
      <vt:lpstr>Space Age</vt:lpstr>
      <vt:lpstr>Tema do Office</vt:lpstr>
      <vt:lpstr>Contato</vt:lpstr>
      <vt:lpstr>O Que é o projeto ?</vt:lpstr>
      <vt:lpstr>Horários de Reunião Terça e Quarta – De 9:00h as 12:00h  Reunião de Emergência Online (Discord)</vt:lpstr>
      <vt:lpstr>Apresentação do PowerPoint</vt:lpstr>
      <vt:lpstr>RESPONSABILIDADE FOCO DA EQUIPE ORGANIZAÇÃO COMPROMISSO PAUTAS ANTECIPADAS DE REUNIÃO</vt:lpstr>
      <vt:lpstr>RECURSOS UTILIZADOS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Contato</dc:title>
  <dc:creator>Mateus Emanuel</dc:creator>
  <cp:lastModifiedBy>Mateus Emanuel</cp:lastModifiedBy>
  <cp:revision>26</cp:revision>
  <dcterms:created xsi:type="dcterms:W3CDTF">2019-08-21T11:25:57Z</dcterms:created>
  <dcterms:modified xsi:type="dcterms:W3CDTF">2019-08-23T18:58:15Z</dcterms:modified>
</cp:coreProperties>
</file>